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gA2lzwSVz0B7xvmRbJvauS5LYQ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9E9E9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 rotWithShape="1">
            <a:blip r:embed="rId2">
              <a:alphaModFix amt="43000"/>
            </a:blip>
            <a:tile tx="0" ty="0" sx="50000" sy="5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" name="Google Shape;14;p10"/>
          <p:cNvCxnSpPr/>
          <p:nvPr/>
        </p:nvCxnSpPr>
        <p:spPr>
          <a:xfrm rot="-5400000">
            <a:off x="-762000" y="3429000"/>
            <a:ext cx="6858000" cy="0"/>
          </a:xfrm>
          <a:prstGeom prst="straightConnector1">
            <a:avLst/>
          </a:prstGeom>
          <a:noFill/>
          <a:ln w="11425" cap="flat" cmpd="sng">
            <a:solidFill>
              <a:srgbClr val="F9F9F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5;p10"/>
          <p:cNvSpPr txBox="1"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4200"/>
              <a:buFont typeface="Trebuchet MS"/>
              <a:buNone/>
              <a:defRPr sz="4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1606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44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8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dt" idx="10"/>
          </p:nvPr>
        </p:nvSpPr>
        <p:spPr>
          <a:xfrm>
            <a:off x="5871224" y="6557946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ftr" idx="11"/>
          </p:nvPr>
        </p:nvSpPr>
        <p:spPr>
          <a:xfrm>
            <a:off x="2819400" y="6557946"/>
            <a:ext cx="292772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7880884" y="6556248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 rot="5400000">
            <a:off x="1653540" y="413076"/>
            <a:ext cx="4846320" cy="7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2039" algn="l">
              <a:spcBef>
                <a:spcPts val="600"/>
              </a:spcBef>
              <a:spcAft>
                <a:spcPts val="0"/>
              </a:spcAft>
              <a:buSzPts val="1314"/>
              <a:buChar char="⦿"/>
              <a:defRPr/>
            </a:lvl1pPr>
            <a:lvl2pPr marL="914400" lvl="1" indent="-320040" algn="l">
              <a:spcBef>
                <a:spcPts val="500"/>
              </a:spcBef>
              <a:spcAft>
                <a:spcPts val="0"/>
              </a:spcAft>
              <a:buSzPts val="1440"/>
              <a:buChar char="◼"/>
              <a:defRPr/>
            </a:lvl2pPr>
            <a:lvl3pPr marL="1371600" lvl="2" indent="-297180" algn="l">
              <a:spcBef>
                <a:spcPts val="40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08610" algn="l">
              <a:spcBef>
                <a:spcPts val="400"/>
              </a:spcBef>
              <a:spcAft>
                <a:spcPts val="0"/>
              </a:spcAft>
              <a:buSzPts val="1260"/>
              <a:buChar char="◉"/>
              <a:defRPr/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dt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ftr" idx="11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 rot="5400000">
            <a:off x="4389437" y="2438718"/>
            <a:ext cx="5851525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5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2039" algn="l">
              <a:spcBef>
                <a:spcPts val="600"/>
              </a:spcBef>
              <a:spcAft>
                <a:spcPts val="0"/>
              </a:spcAft>
              <a:buSzPts val="1314"/>
              <a:buChar char="⦿"/>
              <a:defRPr/>
            </a:lvl1pPr>
            <a:lvl2pPr marL="914400" lvl="1" indent="-320040" algn="l">
              <a:spcBef>
                <a:spcPts val="500"/>
              </a:spcBef>
              <a:spcAft>
                <a:spcPts val="0"/>
              </a:spcAft>
              <a:buSzPts val="1440"/>
              <a:buChar char="◼"/>
              <a:defRPr/>
            </a:lvl2pPr>
            <a:lvl3pPr marL="1371600" lvl="2" indent="-297180" algn="l">
              <a:spcBef>
                <a:spcPts val="40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08610" algn="l">
              <a:spcBef>
                <a:spcPts val="400"/>
              </a:spcBef>
              <a:spcAft>
                <a:spcPts val="0"/>
              </a:spcAft>
              <a:buSzPts val="1260"/>
              <a:buChar char="◉"/>
              <a:defRPr/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dt" idx="10"/>
          </p:nvPr>
        </p:nvSpPr>
        <p:spPr>
          <a:xfrm>
            <a:off x="4242816" y="6557946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ftr" idx="11"/>
          </p:nvPr>
        </p:nvSpPr>
        <p:spPr>
          <a:xfrm>
            <a:off x="457200" y="6556248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6254496" y="6553200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2039" algn="l">
              <a:spcBef>
                <a:spcPts val="600"/>
              </a:spcBef>
              <a:spcAft>
                <a:spcPts val="0"/>
              </a:spcAft>
              <a:buSzPts val="1314"/>
              <a:buChar char="⦿"/>
              <a:defRPr/>
            </a:lvl1pPr>
            <a:lvl2pPr marL="914400" lvl="1" indent="-320040" algn="l">
              <a:spcBef>
                <a:spcPts val="500"/>
              </a:spcBef>
              <a:spcAft>
                <a:spcPts val="0"/>
              </a:spcAft>
              <a:buSzPts val="1440"/>
              <a:buChar char="◼"/>
              <a:defRPr/>
            </a:lvl2pPr>
            <a:lvl3pPr marL="1371600" lvl="2" indent="-297180" algn="l">
              <a:spcBef>
                <a:spcPts val="40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08610" algn="l">
              <a:spcBef>
                <a:spcPts val="400"/>
              </a:spcBef>
              <a:spcAft>
                <a:spcPts val="0"/>
              </a:spcAft>
              <a:buSzPts val="1260"/>
              <a:buChar char="◉"/>
              <a:defRPr/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dt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ftr" idx="11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sldNum" idx="12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4200"/>
              <a:buFont typeface="Trebuchet MS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SzPts val="146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9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dt" idx="10"/>
          </p:nvPr>
        </p:nvSpPr>
        <p:spPr>
          <a:xfrm>
            <a:off x="4724238" y="6556810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ftr" idx="11"/>
          </p:nvPr>
        </p:nvSpPr>
        <p:spPr>
          <a:xfrm>
            <a:off x="1735358" y="655681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sldNum" idx="12"/>
          </p:nvPr>
        </p:nvSpPr>
        <p:spPr>
          <a:xfrm>
            <a:off x="6733952" y="6555112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2044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394" algn="l">
              <a:spcBef>
                <a:spcPts val="600"/>
              </a:spcBef>
              <a:spcAft>
                <a:spcPts val="0"/>
              </a:spcAft>
              <a:buSzPts val="2044"/>
              <a:buChar char="⦿"/>
              <a:defRPr sz="2800"/>
            </a:lvl1pPr>
            <a:lvl2pPr marL="914400" lvl="1" indent="-350519" algn="l">
              <a:spcBef>
                <a:spcPts val="500"/>
              </a:spcBef>
              <a:spcAft>
                <a:spcPts val="0"/>
              </a:spcAft>
              <a:buSzPts val="1920"/>
              <a:buChar char="◼"/>
              <a:defRPr sz="2400"/>
            </a:lvl2pPr>
            <a:lvl3pPr marL="1371600" lvl="2" indent="-304800" algn="l">
              <a:spcBef>
                <a:spcPts val="400"/>
              </a:spcBef>
              <a:spcAft>
                <a:spcPts val="0"/>
              </a:spcAft>
              <a:buSzPts val="1200"/>
              <a:buChar char="🞆"/>
              <a:defRPr sz="2000"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 sz="1800"/>
            </a:lvl4pPr>
            <a:lvl5pPr marL="2286000" lvl="4" indent="-308610" algn="l">
              <a:spcBef>
                <a:spcPts val="400"/>
              </a:spcBef>
              <a:spcAft>
                <a:spcPts val="0"/>
              </a:spcAft>
              <a:buSzPts val="1260"/>
              <a:buChar char="◉"/>
              <a:defRPr sz="1800"/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2"/>
          </p:nvPr>
        </p:nvSpPr>
        <p:spPr>
          <a:xfrm>
            <a:off x="4178808" y="1600200"/>
            <a:ext cx="352044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394" algn="l">
              <a:spcBef>
                <a:spcPts val="600"/>
              </a:spcBef>
              <a:spcAft>
                <a:spcPts val="0"/>
              </a:spcAft>
              <a:buSzPts val="2044"/>
              <a:buChar char="⦿"/>
              <a:defRPr sz="2800"/>
            </a:lvl1pPr>
            <a:lvl2pPr marL="914400" lvl="1" indent="-350519" algn="l">
              <a:spcBef>
                <a:spcPts val="500"/>
              </a:spcBef>
              <a:spcAft>
                <a:spcPts val="0"/>
              </a:spcAft>
              <a:buSzPts val="1920"/>
              <a:buChar char="◼"/>
              <a:defRPr sz="2400"/>
            </a:lvl2pPr>
            <a:lvl3pPr marL="1371600" lvl="2" indent="-304800" algn="l">
              <a:spcBef>
                <a:spcPts val="400"/>
              </a:spcBef>
              <a:spcAft>
                <a:spcPts val="0"/>
              </a:spcAft>
              <a:buSzPts val="1200"/>
              <a:buChar char="🞆"/>
              <a:defRPr sz="2000"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 sz="1800"/>
            </a:lvl4pPr>
            <a:lvl5pPr marL="2286000" lvl="4" indent="-308610" algn="l">
              <a:spcBef>
                <a:spcPts val="400"/>
              </a:spcBef>
              <a:spcAft>
                <a:spcPts val="0"/>
              </a:spcAft>
              <a:buSzPts val="1260"/>
              <a:buChar char="◉"/>
              <a:defRPr sz="1800"/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dt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ftr" idx="11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sldNum" idx="12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SzPts val="1314"/>
              <a:buNone/>
              <a:defRPr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1080"/>
              <a:buNone/>
              <a:defRPr sz="18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2"/>
          </p:nvPr>
        </p:nvSpPr>
        <p:spPr>
          <a:xfrm>
            <a:off x="4178808" y="5867400"/>
            <a:ext cx="3520440" cy="4572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SzPts val="1314"/>
              <a:buNone/>
              <a:defRPr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1080"/>
              <a:buNone/>
              <a:defRPr sz="18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3"/>
          </p:nvPr>
        </p:nvSpPr>
        <p:spPr>
          <a:xfrm>
            <a:off x="457200" y="1711840"/>
            <a:ext cx="352044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9852" algn="l">
              <a:spcBef>
                <a:spcPts val="600"/>
              </a:spcBef>
              <a:spcAft>
                <a:spcPts val="0"/>
              </a:spcAft>
              <a:buSzPts val="1752"/>
              <a:buChar char="⦿"/>
              <a:defRPr sz="2400"/>
            </a:lvl1pPr>
            <a:lvl2pPr marL="914400" lvl="1" indent="-330200" algn="l">
              <a:spcBef>
                <a:spcPts val="500"/>
              </a:spcBef>
              <a:spcAft>
                <a:spcPts val="0"/>
              </a:spcAft>
              <a:buSzPts val="1600"/>
              <a:buChar char="◼"/>
              <a:defRPr sz="2000"/>
            </a:lvl2pPr>
            <a:lvl3pPr marL="1371600" lvl="2" indent="-297180" algn="l">
              <a:spcBef>
                <a:spcPts val="400"/>
              </a:spcBef>
              <a:spcAft>
                <a:spcPts val="0"/>
              </a:spcAft>
              <a:buSzPts val="1080"/>
              <a:buChar char="🞆"/>
              <a:defRPr sz="1800"/>
            </a:lvl3pPr>
            <a:lvl4pPr marL="1828800" lvl="3" indent="-309880" algn="l">
              <a:spcBef>
                <a:spcPts val="320"/>
              </a:spcBef>
              <a:spcAft>
                <a:spcPts val="0"/>
              </a:spcAft>
              <a:buSzPts val="1280"/>
              <a:buChar char="⚫"/>
              <a:defRPr sz="1600"/>
            </a:lvl4pPr>
            <a:lvl5pPr marL="2286000" lvl="4" indent="-299720" algn="l">
              <a:spcBef>
                <a:spcPts val="400"/>
              </a:spcBef>
              <a:spcAft>
                <a:spcPts val="0"/>
              </a:spcAft>
              <a:buSzPts val="1120"/>
              <a:buChar char="◉"/>
              <a:defRPr sz="1600"/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4"/>
          </p:nvPr>
        </p:nvSpPr>
        <p:spPr>
          <a:xfrm>
            <a:off x="4178808" y="1711840"/>
            <a:ext cx="352044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9852" algn="l">
              <a:spcBef>
                <a:spcPts val="600"/>
              </a:spcBef>
              <a:spcAft>
                <a:spcPts val="0"/>
              </a:spcAft>
              <a:buSzPts val="1752"/>
              <a:buChar char="⦿"/>
              <a:defRPr sz="2400"/>
            </a:lvl1pPr>
            <a:lvl2pPr marL="914400" lvl="1" indent="-330200" algn="l">
              <a:spcBef>
                <a:spcPts val="500"/>
              </a:spcBef>
              <a:spcAft>
                <a:spcPts val="0"/>
              </a:spcAft>
              <a:buSzPts val="1600"/>
              <a:buChar char="◼"/>
              <a:defRPr sz="2000"/>
            </a:lvl2pPr>
            <a:lvl3pPr marL="1371600" lvl="2" indent="-297180" algn="l">
              <a:spcBef>
                <a:spcPts val="400"/>
              </a:spcBef>
              <a:spcAft>
                <a:spcPts val="0"/>
              </a:spcAft>
              <a:buSzPts val="1080"/>
              <a:buChar char="🞆"/>
              <a:defRPr sz="1800"/>
            </a:lvl3pPr>
            <a:lvl4pPr marL="1828800" lvl="3" indent="-309880" algn="l">
              <a:spcBef>
                <a:spcPts val="320"/>
              </a:spcBef>
              <a:spcAft>
                <a:spcPts val="0"/>
              </a:spcAft>
              <a:buSzPts val="1280"/>
              <a:buChar char="⚫"/>
              <a:defRPr sz="1600"/>
            </a:lvl4pPr>
            <a:lvl5pPr marL="2286000" lvl="4" indent="-299720" algn="l">
              <a:spcBef>
                <a:spcPts val="400"/>
              </a:spcBef>
              <a:spcAft>
                <a:spcPts val="0"/>
              </a:spcAft>
              <a:buSzPts val="1120"/>
              <a:buChar char="◉"/>
              <a:defRPr sz="1600"/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dt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dt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ftr" idx="11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ldNum" idx="12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body" idx="1"/>
          </p:nvPr>
        </p:nvSpPr>
        <p:spPr>
          <a:xfrm>
            <a:off x="457200" y="1497416"/>
            <a:ext cx="5897880" cy="60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022"/>
              <a:buNone/>
              <a:defRPr sz="14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6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2"/>
          </p:nvPr>
        </p:nvSpPr>
        <p:spPr>
          <a:xfrm>
            <a:off x="457200" y="2133600"/>
            <a:ext cx="7239000" cy="437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6936" algn="l">
              <a:spcBef>
                <a:spcPts val="600"/>
              </a:spcBef>
              <a:spcAft>
                <a:spcPts val="0"/>
              </a:spcAft>
              <a:buSzPts val="2336"/>
              <a:buChar char="⦿"/>
              <a:defRPr sz="3200"/>
            </a:lvl1pPr>
            <a:lvl2pPr marL="914400" lvl="1" indent="-370840" algn="l">
              <a:spcBef>
                <a:spcPts val="500"/>
              </a:spcBef>
              <a:spcAft>
                <a:spcPts val="0"/>
              </a:spcAft>
              <a:buSzPts val="2240"/>
              <a:buChar char="◼"/>
              <a:defRPr sz="2800"/>
            </a:lvl2pPr>
            <a:lvl3pPr marL="1371600" lvl="2" indent="-320039" algn="l">
              <a:spcBef>
                <a:spcPts val="400"/>
              </a:spcBef>
              <a:spcAft>
                <a:spcPts val="0"/>
              </a:spcAft>
              <a:buSzPts val="1440"/>
              <a:buChar char="🞆"/>
              <a:defRPr sz="2400"/>
            </a:lvl3pPr>
            <a:lvl4pPr marL="1828800" lvl="3" indent="-330200" algn="l">
              <a:spcBef>
                <a:spcPts val="400"/>
              </a:spcBef>
              <a:spcAft>
                <a:spcPts val="0"/>
              </a:spcAft>
              <a:buSzPts val="1600"/>
              <a:buChar char="⚫"/>
              <a:defRPr sz="2000"/>
            </a:lvl4pPr>
            <a:lvl5pPr marL="2286000" lvl="4" indent="-317500" algn="l">
              <a:spcBef>
                <a:spcPts val="400"/>
              </a:spcBef>
              <a:spcAft>
                <a:spcPts val="0"/>
              </a:spcAft>
              <a:buSzPts val="1400"/>
              <a:buChar char="◉"/>
              <a:defRPr sz="2000"/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dt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ftr" idx="11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bg>
      <p:bgPr>
        <a:gradFill>
          <a:gsLst>
            <a:gs pos="0">
              <a:srgbClr val="E965C8"/>
            </a:gs>
            <a:gs pos="100000">
              <a:srgbClr val="8013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/>
          <p:nvPr/>
        </p:nvSpPr>
        <p:spPr>
          <a:xfrm rot="-36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9525" cap="rnd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Google Shape;66;p18"/>
          <p:cNvSpPr/>
          <p:nvPr/>
        </p:nvSpPr>
        <p:spPr>
          <a:xfrm rot="-18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9525" cap="rnd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000"/>
              <a:buFont typeface="Trebuchet MS"/>
              <a:buNone/>
              <a:defRPr sz="3000" b="1">
                <a:solidFill>
                  <a:srgbClr val="FEF7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5389098" y="3283634"/>
            <a:ext cx="34290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2"/>
              <a:buFont typeface="Trebuchet MS"/>
              <a:buNone/>
              <a:defRPr sz="1400">
                <a:solidFill>
                  <a:schemeClr val="lt1"/>
                </a:solidFill>
              </a:defRPr>
            </a:lvl1pPr>
            <a:lvl2pPr marL="914400" lvl="1" indent="-289560" algn="l">
              <a:spcBef>
                <a:spcPts val="500"/>
              </a:spcBef>
              <a:spcAft>
                <a:spcPts val="0"/>
              </a:spcAft>
              <a:buSzPts val="960"/>
              <a:buChar char="◼"/>
              <a:defRPr sz="1200"/>
            </a:lvl2pPr>
            <a:lvl3pPr marL="1371600" lvl="2" indent="-266700" algn="l">
              <a:spcBef>
                <a:spcPts val="400"/>
              </a:spcBef>
              <a:spcAft>
                <a:spcPts val="0"/>
              </a:spcAft>
              <a:buSzPts val="600"/>
              <a:buChar char="🞆"/>
              <a:defRPr sz="1000"/>
            </a:lvl3pPr>
            <a:lvl4pPr marL="1828800" lvl="3" indent="-274319" algn="l">
              <a:spcBef>
                <a:spcPts val="180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68604" algn="l">
              <a:spcBef>
                <a:spcPts val="400"/>
              </a:spcBef>
              <a:spcAft>
                <a:spcPts val="0"/>
              </a:spcAft>
              <a:buSzPts val="630"/>
              <a:buChar char="◉"/>
              <a:defRPr sz="900"/>
            </a:lvl5pPr>
            <a:lvl6pPr marL="2743200" lvl="5" indent="-320039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2" name="Google Shape;72;p18"/>
          <p:cNvSpPr>
            <a:spLocks noGrp="1"/>
          </p:cNvSpPr>
          <p:nvPr>
            <p:ph type="pic" idx="2"/>
          </p:nvPr>
        </p:nvSpPr>
        <p:spPr>
          <a:xfrm>
            <a:off x="663682" y="1041002"/>
            <a:ext cx="4206240" cy="4206240"/>
          </a:xfrm>
          <a:prstGeom prst="rect">
            <a:avLst/>
          </a:prstGeom>
          <a:solidFill>
            <a:srgbClr val="812D70"/>
          </a:solidFill>
          <a:ln w="1079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336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40"/>
              <a:buFont typeface="Noto Sans Symbols"/>
              <a:buChar char="◼"/>
              <a:defRPr sz="23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🞆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60"/>
              <a:buFont typeface="Noto Sans Symbols"/>
              <a:buChar char="◉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◼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rebuchet MS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 rotWithShape="1">
            <a:blip r:embed="rId13">
              <a:alphaModFix amt="43000"/>
            </a:blip>
            <a:tile tx="0" ty="0" sx="50000" sy="5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" name="Google Shape;7;p9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  <a:defRPr sz="3800" b="1" i="0" u="none" strike="noStrike" cap="none">
                <a:solidFill>
                  <a:srgbClr val="FEF7F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912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98"/>
              <a:buFont typeface="Noto Sans Symbols"/>
              <a:buChar char="⦿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5440" algn="l" rtl="0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40"/>
              <a:buFont typeface="Noto Sans Symbols"/>
              <a:buChar char="◼"/>
              <a:defRPr sz="23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048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🞆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0861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60"/>
              <a:buFont typeface="Noto Sans Symbols"/>
              <a:buChar char="◉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09879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◼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rebuchet MS"/>
              <a:buChar char="•"/>
              <a:def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dt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ftr" idx="11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sldNum" idx="12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4200"/>
              <a:buFont typeface="Trebuchet MS"/>
              <a:buNone/>
            </a:pPr>
            <a:r>
              <a:rPr lang="en-AU"/>
              <a:t>KEY CONCEPTS IN HISTORY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</a:pPr>
            <a:r>
              <a:rPr lang="en-AU" dirty="0">
                <a:solidFill>
                  <a:srgbClr val="00B0F0"/>
                </a:solidFill>
              </a:rPr>
              <a:t>SOURCES AND EVIDENCE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457200" y="1196752"/>
            <a:ext cx="7239000" cy="525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1898"/>
              <a:buChar char="⦿"/>
            </a:pPr>
            <a:r>
              <a:rPr lang="en-AU" dirty="0"/>
              <a:t>Evidence is the information gathered from historical sources as we investigate the past.</a:t>
            </a:r>
            <a:endParaRPr dirty="0"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898"/>
              <a:buChar char="⦿"/>
            </a:pPr>
            <a:r>
              <a:rPr lang="en-AU" dirty="0"/>
              <a:t>There are two types of sources (primary and secondary) </a:t>
            </a:r>
            <a:endParaRPr dirty="0"/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6763" y="4768059"/>
            <a:ext cx="2270723" cy="179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8071" y="3068960"/>
            <a:ext cx="1443438" cy="146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9952" y="4768059"/>
            <a:ext cx="2696009" cy="15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7633" y="2996952"/>
            <a:ext cx="4500646" cy="14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</a:pPr>
            <a:r>
              <a:rPr lang="en-AU" dirty="0">
                <a:solidFill>
                  <a:srgbClr val="00B0F0"/>
                </a:solidFill>
              </a:rPr>
              <a:t>PERSPECTIVES 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457200" y="1196752"/>
            <a:ext cx="7239000" cy="525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1898"/>
              <a:buChar char="⦿"/>
            </a:pPr>
            <a:r>
              <a:rPr lang="en-AU" dirty="0"/>
              <a:t>The position from which people see and understand events going on in the world around them. </a:t>
            </a:r>
            <a:endParaRPr dirty="0"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898"/>
              <a:buChar char="⦿"/>
            </a:pPr>
            <a:r>
              <a:rPr lang="en-AU" dirty="0"/>
              <a:t>E.g. Many people believe slavery is wrong, however it was accepted in Ancient Rome. </a:t>
            </a:r>
            <a:endParaRPr dirty="0"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3352068"/>
            <a:ext cx="2808312" cy="313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3928" y="3352068"/>
            <a:ext cx="3744416" cy="2998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39000" cy="80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</a:pPr>
            <a:r>
              <a:rPr lang="en-AU" dirty="0">
                <a:solidFill>
                  <a:srgbClr val="00B0F0"/>
                </a:solidFill>
              </a:rPr>
              <a:t>CONTINUITY AND CHANGE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457200" y="1268760"/>
            <a:ext cx="7239000" cy="518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1679"/>
              <a:buChar char="⦿"/>
            </a:pPr>
            <a:r>
              <a:rPr lang="en-AU" sz="2300"/>
              <a:t>Understanding that certain things (attitudes, processes, actions) change over time and certain things remain the same. 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679"/>
              <a:buChar char="⦿"/>
            </a:pPr>
            <a:r>
              <a:rPr lang="en-AU" sz="2300"/>
              <a:t>E.g. Hunting. We still do it, although we now have different weapons. </a:t>
            </a:r>
            <a:endParaRPr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3501008"/>
            <a:ext cx="3476249" cy="25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72" y="3501007"/>
            <a:ext cx="4036505" cy="285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39000" cy="80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</a:pPr>
            <a:r>
              <a:rPr lang="en-AU" dirty="0">
                <a:solidFill>
                  <a:srgbClr val="00B0F0"/>
                </a:solidFill>
              </a:rPr>
              <a:t>CAUSE AND EFFECT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7239000" cy="511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1898"/>
              <a:buChar char="⦿"/>
            </a:pPr>
            <a:r>
              <a:rPr lang="en-AU"/>
              <a:t>Looking at the relationship between why events occur and what the results are. 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898"/>
              <a:buChar char="⦿"/>
            </a:pPr>
            <a:r>
              <a:rPr lang="en-AU"/>
              <a:t>There can be many causes of an event/action, which can lead to many effects.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98"/>
              <a:buNone/>
            </a:pPr>
            <a:endParaRPr/>
          </a:p>
          <a:p>
            <a:pPr marL="274320" lvl="0" indent="-153797" algn="l" rtl="0">
              <a:spcBef>
                <a:spcPts val="600"/>
              </a:spcBef>
              <a:spcAft>
                <a:spcPts val="0"/>
              </a:spcAft>
              <a:buSzPts val="1898"/>
              <a:buNone/>
            </a:pPr>
            <a:endParaRPr/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720" y="3573016"/>
            <a:ext cx="4440736" cy="2884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</a:pPr>
            <a:r>
              <a:rPr lang="en-AU" dirty="0">
                <a:solidFill>
                  <a:srgbClr val="00B0F0"/>
                </a:solidFill>
              </a:rPr>
              <a:t>EMPATHY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28" name="Google Shape;128;p6"/>
          <p:cNvSpPr txBox="1">
            <a:spLocks noGrp="1"/>
          </p:cNvSpPr>
          <p:nvPr>
            <p:ph type="body" idx="1"/>
          </p:nvPr>
        </p:nvSpPr>
        <p:spPr>
          <a:xfrm>
            <a:off x="457200" y="1268760"/>
            <a:ext cx="7239000" cy="518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1898"/>
              <a:buChar char="⦿"/>
            </a:pPr>
            <a:r>
              <a:rPr lang="en-AU"/>
              <a:t>Helps us understand the impact of past events on particular individuals or groups. It is the ability to ‘walk in someone else’s shoes.’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98"/>
              <a:buNone/>
            </a:pPr>
            <a:endParaRPr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2268" y="3068960"/>
            <a:ext cx="4557469" cy="288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959" y="3789040"/>
            <a:ext cx="2961959" cy="1966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</a:pPr>
            <a:r>
              <a:rPr lang="en-AU" dirty="0">
                <a:solidFill>
                  <a:srgbClr val="00B0F0"/>
                </a:solidFill>
              </a:rPr>
              <a:t>SIGNIFICANCE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7239000" cy="511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1898"/>
              <a:buChar char="⦿"/>
            </a:pPr>
            <a:r>
              <a:rPr lang="en-AU"/>
              <a:t>Significance is the </a:t>
            </a:r>
            <a:r>
              <a:rPr lang="en-AU" b="1"/>
              <a:t>importance</a:t>
            </a:r>
            <a:r>
              <a:rPr lang="en-AU"/>
              <a:t> that is given to aspects of the past including discoveries, people, events and movements. </a:t>
            </a:r>
            <a:endParaRPr/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996952"/>
            <a:ext cx="68580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</a:pPr>
            <a:r>
              <a:rPr lang="en-AU" dirty="0">
                <a:solidFill>
                  <a:srgbClr val="00B0F0"/>
                </a:solidFill>
              </a:rPr>
              <a:t>CONTESTABILITY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7239000" cy="511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1898"/>
              <a:buChar char="⦿"/>
            </a:pPr>
            <a:r>
              <a:rPr lang="en-AU"/>
              <a:t>Explanations or interpretations of past events which are open to </a:t>
            </a:r>
            <a:r>
              <a:rPr lang="en-AU" b="1"/>
              <a:t>debate</a:t>
            </a:r>
            <a:r>
              <a:rPr lang="en-AU"/>
              <a:t>. 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898"/>
              <a:buChar char="⦿"/>
            </a:pPr>
            <a:r>
              <a:rPr lang="en-AU"/>
              <a:t>E.g. Historians debating how King Tutankhamun died. </a:t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728" y="3242341"/>
            <a:ext cx="4680520" cy="3176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pulent">
  <a:themeElements>
    <a:clrScheme name="Opulent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On-screen Show (4:3)</PresentationFormat>
  <Paragraphs>20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Noto Sans Symbols</vt:lpstr>
      <vt:lpstr>Trebuchet MS</vt:lpstr>
      <vt:lpstr>Opulent</vt:lpstr>
      <vt:lpstr>KEY CONCEPTS IN HISTORY</vt:lpstr>
      <vt:lpstr>SOURCES AND EVIDENCE</vt:lpstr>
      <vt:lpstr>PERSPECTIVES </vt:lpstr>
      <vt:lpstr>CONTINUITY AND CHANGE</vt:lpstr>
      <vt:lpstr>CAUSE AND EFFECT</vt:lpstr>
      <vt:lpstr>EMPATHY</vt:lpstr>
      <vt:lpstr>SIGNIFICANCE</vt:lpstr>
      <vt:lpstr>CONTESTABILITY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CONCEPTS IN HISTORY</dc:title>
  <dc:creator>DE BEER Rebecca</dc:creator>
  <cp:lastModifiedBy>WELLS Janette [Narrogin Senior High School]</cp:lastModifiedBy>
  <cp:revision>1</cp:revision>
  <dcterms:created xsi:type="dcterms:W3CDTF">2014-03-24T02:18:35Z</dcterms:created>
  <dcterms:modified xsi:type="dcterms:W3CDTF">2023-02-06T23:43:25Z</dcterms:modified>
</cp:coreProperties>
</file>